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Source Han Sans KR" panose="020B0400000000000000" pitchFamily="34" charset="-128"/>
      <p:regular r:id="rId11"/>
    </p:embeddedFont>
    <p:embeddedFont>
      <p:font typeface="Source Han Sans KR Bold" panose="020B0800000000000000" pitchFamily="34" charset="-128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04" autoAdjust="0"/>
  </p:normalViewPr>
  <p:slideViewPr>
    <p:cSldViewPr>
      <p:cViewPr varScale="1">
        <p:scale>
          <a:sx n="76" d="100"/>
          <a:sy n="76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560" y="5370595"/>
            <a:ext cx="2705926" cy="648515"/>
            <a:chOff x="0" y="0"/>
            <a:chExt cx="712672" cy="170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672" cy="170802"/>
            </a:xfrm>
            <a:custGeom>
              <a:avLst/>
              <a:gdLst/>
              <a:ahLst/>
              <a:cxnLst/>
              <a:rect l="l" t="t" r="r" b="b"/>
              <a:pathLst>
                <a:path w="712672" h="170802">
                  <a:moveTo>
                    <a:pt x="0" y="0"/>
                  </a:moveTo>
                  <a:lnTo>
                    <a:pt x="712672" y="0"/>
                  </a:lnTo>
                  <a:lnTo>
                    <a:pt x="712672" y="170802"/>
                  </a:lnTo>
                  <a:lnTo>
                    <a:pt x="0" y="170802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2672" cy="208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82560" y="6045200"/>
            <a:ext cx="1149353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Drawing Editor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74501" y="5459903"/>
            <a:ext cx="23220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Structure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560" y="7556500"/>
            <a:ext cx="11493537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>
                    <a:alpha val="6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T1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22102017 Hong Min-ji                                                 23102009 Park Shin-hyung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23102025 Lee Haneol                                                 23102031 Hwang Yu-young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632" y="702857"/>
            <a:ext cx="253094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23628" y="3716585"/>
            <a:ext cx="4655029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Function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09800" y="3716585"/>
            <a:ext cx="980826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rgbClr val="A6A6A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9800" y="5279413"/>
            <a:ext cx="980826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rgbClr val="A6A6A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23628" y="5279413"/>
            <a:ext cx="4655029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Technology Stack</a:t>
            </a:r>
          </a:p>
        </p:txBody>
      </p:sp>
      <p:sp>
        <p:nvSpPr>
          <p:cNvPr id="7" name="AutoShape 7"/>
          <p:cNvSpPr/>
          <p:nvPr/>
        </p:nvSpPr>
        <p:spPr>
          <a:xfrm>
            <a:off x="2491207" y="4900907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8" name="AutoShape 8"/>
          <p:cNvSpPr/>
          <p:nvPr/>
        </p:nvSpPr>
        <p:spPr>
          <a:xfrm>
            <a:off x="2491207" y="6454210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209800" y="6830448"/>
            <a:ext cx="980826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rgbClr val="A6A6A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3628" y="6830448"/>
            <a:ext cx="3240632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Drawing Editor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491207" y="8005244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8582" y="1214902"/>
            <a:ext cx="692932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Function 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8582" y="636182"/>
            <a:ext cx="7354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A6A6A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81996" y="4389970"/>
            <a:ext cx="3189097" cy="56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3"/>
              </a:lnSpc>
              <a:spcBef>
                <a:spcPct val="0"/>
              </a:spcBef>
            </a:pPr>
            <a:r>
              <a:rPr lang="en-US" sz="3238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Basic Functions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81996" y="5575190"/>
            <a:ext cx="3353539" cy="170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6107" lvl="1" indent="-233053" algn="l">
              <a:lnSpc>
                <a:spcPts val="3454"/>
              </a:lnSpc>
              <a:buFont typeface="Arial"/>
              <a:buChar char="•"/>
            </a:pPr>
            <a:r>
              <a:rPr lang="en-US" sz="2158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Drawing Tools</a:t>
            </a:r>
          </a:p>
          <a:p>
            <a:pPr marL="466107" lvl="1" indent="-233053" algn="l">
              <a:lnSpc>
                <a:spcPts val="3454"/>
              </a:lnSpc>
              <a:buFont typeface="Arial"/>
              <a:buChar char="•"/>
            </a:pPr>
            <a:r>
              <a:rPr lang="en-US" sz="2158" u="none" strike="noStrike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Selection Tool</a:t>
            </a:r>
          </a:p>
          <a:p>
            <a:pPr marL="466107" lvl="1" indent="-233053" algn="l">
              <a:lnSpc>
                <a:spcPts val="3454"/>
              </a:lnSpc>
              <a:buFont typeface="Arial"/>
              <a:buChar char="•"/>
            </a:pPr>
            <a:r>
              <a:rPr lang="en-US" sz="2158" u="none" strike="noStrike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Move a selected shape</a:t>
            </a:r>
          </a:p>
          <a:p>
            <a:pPr marL="466107" lvl="1" indent="-233053" algn="l">
              <a:lnSpc>
                <a:spcPts val="3454"/>
              </a:lnSpc>
              <a:buFont typeface="Arial"/>
              <a:buChar char="•"/>
            </a:pPr>
            <a:r>
              <a:rPr lang="en-US" sz="2158" u="none" strike="noStrike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Color changing Tool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28600" y="4389970"/>
            <a:ext cx="4230359" cy="56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3"/>
              </a:lnSpc>
              <a:spcBef>
                <a:spcPct val="0"/>
              </a:spcBef>
            </a:pPr>
            <a:r>
              <a:rPr lang="en-US" sz="3238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Additional Functions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8600" y="5575190"/>
            <a:ext cx="2341108" cy="127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6107" lvl="1" indent="-233053" algn="l">
              <a:lnSpc>
                <a:spcPts val="3454"/>
              </a:lnSpc>
              <a:buFont typeface="Arial"/>
              <a:buChar char="•"/>
            </a:pPr>
            <a:r>
              <a:rPr lang="en-US" sz="2158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Grouping</a:t>
            </a:r>
          </a:p>
          <a:p>
            <a:pPr marL="466107" lvl="1" indent="-233053" algn="l">
              <a:lnSpc>
                <a:spcPts val="3454"/>
              </a:lnSpc>
              <a:buFont typeface="Arial"/>
              <a:buChar char="•"/>
            </a:pPr>
            <a:r>
              <a:rPr lang="en-US" sz="2158" u="none" strike="noStrike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 Save/Load</a:t>
            </a:r>
          </a:p>
          <a:p>
            <a:pPr marL="466107" lvl="1" indent="-233053" algn="l">
              <a:lnSpc>
                <a:spcPts val="3454"/>
              </a:lnSpc>
              <a:buFont typeface="Arial"/>
              <a:buChar char="•"/>
            </a:pPr>
            <a:r>
              <a:rPr lang="en-US" sz="2158" u="none" strike="noStrike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Undo/Redo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6938" y="5832660"/>
            <a:ext cx="3901504" cy="2438440"/>
          </a:xfrm>
          <a:custGeom>
            <a:avLst/>
            <a:gdLst/>
            <a:ahLst/>
            <a:cxnLst/>
            <a:rect l="l" t="t" r="r" b="b"/>
            <a:pathLst>
              <a:path w="3901504" h="2438440">
                <a:moveTo>
                  <a:pt x="0" y="0"/>
                </a:moveTo>
                <a:lnTo>
                  <a:pt x="3901504" y="0"/>
                </a:lnTo>
                <a:lnTo>
                  <a:pt x="3901504" y="2438440"/>
                </a:lnTo>
                <a:lnTo>
                  <a:pt x="0" y="243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Freeform 6"/>
          <p:cNvSpPr/>
          <p:nvPr/>
        </p:nvSpPr>
        <p:spPr>
          <a:xfrm>
            <a:off x="12341852" y="5777371"/>
            <a:ext cx="5448024" cy="2273958"/>
          </a:xfrm>
          <a:custGeom>
            <a:avLst/>
            <a:gdLst/>
            <a:ahLst/>
            <a:cxnLst/>
            <a:rect l="l" t="t" r="r" b="b"/>
            <a:pathLst>
              <a:path w="5448024" h="2273958">
                <a:moveTo>
                  <a:pt x="0" y="0"/>
                </a:moveTo>
                <a:lnTo>
                  <a:pt x="5448024" y="0"/>
                </a:lnTo>
                <a:lnTo>
                  <a:pt x="5448024" y="2273958"/>
                </a:lnTo>
                <a:lnTo>
                  <a:pt x="0" y="227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7576748" y="5635159"/>
            <a:ext cx="2635941" cy="2635941"/>
          </a:xfrm>
          <a:custGeom>
            <a:avLst/>
            <a:gdLst/>
            <a:ahLst/>
            <a:cxnLst/>
            <a:rect l="l" t="t" r="r" b="b"/>
            <a:pathLst>
              <a:path w="2635941" h="2635941">
                <a:moveTo>
                  <a:pt x="0" y="0"/>
                </a:moveTo>
                <a:lnTo>
                  <a:pt x="2635941" y="0"/>
                </a:lnTo>
                <a:lnTo>
                  <a:pt x="2635941" y="2635941"/>
                </a:lnTo>
                <a:lnTo>
                  <a:pt x="0" y="2635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88582" y="1214902"/>
            <a:ext cx="558723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Technology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582" y="636182"/>
            <a:ext cx="1421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A6A6A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7760" y="4272421"/>
            <a:ext cx="41723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Programing Language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01730" y="4272421"/>
            <a:ext cx="2166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Framework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91454" y="4272421"/>
            <a:ext cx="27287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UI Design Tool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98982" y="8664104"/>
            <a:ext cx="251370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JavaFx Scene Builder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44296" y="8664104"/>
            <a:ext cx="881658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JavaFx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18958" y="8664104"/>
            <a:ext cx="54835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8582" y="2773720"/>
            <a:ext cx="7958437" cy="6386866"/>
          </a:xfrm>
          <a:custGeom>
            <a:avLst/>
            <a:gdLst/>
            <a:ahLst/>
            <a:cxnLst/>
            <a:rect l="l" t="t" r="r" b="b"/>
            <a:pathLst>
              <a:path w="7958437" h="6386866">
                <a:moveTo>
                  <a:pt x="0" y="0"/>
                </a:moveTo>
                <a:lnTo>
                  <a:pt x="7958438" y="0"/>
                </a:lnTo>
                <a:lnTo>
                  <a:pt x="7958438" y="6386866"/>
                </a:lnTo>
                <a:lnTo>
                  <a:pt x="0" y="6386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6" name="Freeform 6"/>
          <p:cNvSpPr/>
          <p:nvPr/>
        </p:nvSpPr>
        <p:spPr>
          <a:xfrm>
            <a:off x="9144000" y="6284210"/>
            <a:ext cx="4517698" cy="2876376"/>
          </a:xfrm>
          <a:custGeom>
            <a:avLst/>
            <a:gdLst/>
            <a:ahLst/>
            <a:cxnLst/>
            <a:rect l="l" t="t" r="r" b="b"/>
            <a:pathLst>
              <a:path w="4517698" h="2876376">
                <a:moveTo>
                  <a:pt x="0" y="0"/>
                </a:moveTo>
                <a:lnTo>
                  <a:pt x="4517698" y="0"/>
                </a:lnTo>
                <a:lnTo>
                  <a:pt x="4517698" y="2876376"/>
                </a:lnTo>
                <a:lnTo>
                  <a:pt x="0" y="2876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88582" y="1214902"/>
            <a:ext cx="47437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Drawing Editor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8582" y="636182"/>
            <a:ext cx="11164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A6A6A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3741844"/>
            <a:ext cx="5600592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Our drawing editor  have MenuBar and ToolBar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697520"/>
            <a:ext cx="307841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Screen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8582" y="1214902"/>
            <a:ext cx="1062461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Drawing Editor - MenuBar Manual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8582" y="636182"/>
            <a:ext cx="8116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A6A6A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8582" y="2911256"/>
            <a:ext cx="13793412" cy="6501438"/>
            <a:chOff x="0" y="0"/>
            <a:chExt cx="18391216" cy="8668583"/>
          </a:xfrm>
        </p:grpSpPr>
        <p:sp>
          <p:nvSpPr>
            <p:cNvPr id="8" name="Freeform 8"/>
            <p:cNvSpPr/>
            <p:nvPr/>
          </p:nvSpPr>
          <p:spPr>
            <a:xfrm>
              <a:off x="11445" y="0"/>
              <a:ext cx="18379771" cy="934738"/>
            </a:xfrm>
            <a:custGeom>
              <a:avLst/>
              <a:gdLst/>
              <a:ahLst/>
              <a:cxnLst/>
              <a:rect l="l" t="t" r="r" b="b"/>
              <a:pathLst>
                <a:path w="18379771" h="934738">
                  <a:moveTo>
                    <a:pt x="0" y="0"/>
                  </a:moveTo>
                  <a:lnTo>
                    <a:pt x="18379771" y="0"/>
                  </a:lnTo>
                  <a:lnTo>
                    <a:pt x="18379771" y="934738"/>
                  </a:lnTo>
                  <a:lnTo>
                    <a:pt x="0" y="9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478011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4336" y="5199512"/>
              <a:ext cx="5193218" cy="3469070"/>
            </a:xfrm>
            <a:custGeom>
              <a:avLst/>
              <a:gdLst/>
              <a:ahLst/>
              <a:cxnLst/>
              <a:rect l="l" t="t" r="r" b="b"/>
              <a:pathLst>
                <a:path w="5193218" h="3469070">
                  <a:moveTo>
                    <a:pt x="0" y="0"/>
                  </a:moveTo>
                  <a:lnTo>
                    <a:pt x="5193218" y="0"/>
                  </a:lnTo>
                  <a:lnTo>
                    <a:pt x="5193218" y="3469070"/>
                  </a:lnTo>
                  <a:lnTo>
                    <a:pt x="0" y="3469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11445" y="0"/>
              <a:ext cx="18379771" cy="925283"/>
              <a:chOff x="0" y="0"/>
              <a:chExt cx="2096049" cy="10552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096049" cy="105520"/>
              </a:xfrm>
              <a:custGeom>
                <a:avLst/>
                <a:gdLst/>
                <a:ahLst/>
                <a:cxnLst/>
                <a:rect l="l" t="t" r="r" b="b"/>
                <a:pathLst>
                  <a:path w="2096049" h="105520">
                    <a:moveTo>
                      <a:pt x="0" y="0"/>
                    </a:moveTo>
                    <a:lnTo>
                      <a:pt x="2096049" y="0"/>
                    </a:lnTo>
                    <a:lnTo>
                      <a:pt x="2096049" y="105520"/>
                    </a:lnTo>
                    <a:lnTo>
                      <a:pt x="0" y="10552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76200"/>
                <a:ext cx="2096049" cy="1817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0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0" y="890947"/>
              <a:ext cx="2299454" cy="1608173"/>
            </a:xfrm>
            <a:custGeom>
              <a:avLst/>
              <a:gdLst/>
              <a:ahLst/>
              <a:cxnLst/>
              <a:rect l="l" t="t" r="r" b="b"/>
              <a:pathLst>
                <a:path w="2299454" h="1608173">
                  <a:moveTo>
                    <a:pt x="0" y="0"/>
                  </a:moveTo>
                  <a:lnTo>
                    <a:pt x="2299454" y="0"/>
                  </a:lnTo>
                  <a:lnTo>
                    <a:pt x="2299454" y="1608173"/>
                  </a:lnTo>
                  <a:lnTo>
                    <a:pt x="0" y="1608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972" t="-4393" b="-694"/>
              </a:stretch>
            </a:blipFill>
            <a:ln w="381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34336" y="0"/>
              <a:ext cx="1598872" cy="925283"/>
              <a:chOff x="0" y="0"/>
              <a:chExt cx="350450" cy="20280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50450" cy="202809"/>
              </a:xfrm>
              <a:custGeom>
                <a:avLst/>
                <a:gdLst/>
                <a:ahLst/>
                <a:cxnLst/>
                <a:rect l="l" t="t" r="r" b="b"/>
                <a:pathLst>
                  <a:path w="350450" h="202809">
                    <a:moveTo>
                      <a:pt x="0" y="0"/>
                    </a:moveTo>
                    <a:lnTo>
                      <a:pt x="350450" y="0"/>
                    </a:lnTo>
                    <a:lnTo>
                      <a:pt x="350450" y="202809"/>
                    </a:lnTo>
                    <a:lnTo>
                      <a:pt x="0" y="202809"/>
                    </a:lnTo>
                    <a:close/>
                  </a:path>
                </a:pathLst>
              </a:custGeom>
              <a:solidFill>
                <a:srgbClr val="3D9DCD">
                  <a:alpha val="32941"/>
                </a:srgbClr>
              </a:solidFill>
              <a:ln w="38100" cap="sq">
                <a:solidFill>
                  <a:srgbClr val="FF0000">
                    <a:alpha val="32941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76200"/>
                <a:ext cx="350450" cy="279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1256376" y="2684544"/>
              <a:ext cx="2137927" cy="5060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4"/>
                </a:lnSpc>
                <a:spcBef>
                  <a:spcPct val="0"/>
                </a:spcBef>
              </a:pPr>
              <a:r>
                <a:rPr lang="en-US" sz="2253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MenuBar</a:t>
              </a:r>
              <a:endParaRPr lang="en-US" sz="225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714011" y="4249254"/>
              <a:ext cx="1544379" cy="539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75"/>
                </a:lnSpc>
                <a:spcBef>
                  <a:spcPct val="0"/>
                </a:spcBef>
              </a:pPr>
              <a:r>
                <a:rPr lang="en-US" sz="2411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Menu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262786" y="958220"/>
              <a:ext cx="1834750" cy="517275"/>
            </a:xfrm>
            <a:custGeom>
              <a:avLst/>
              <a:gdLst/>
              <a:ahLst/>
              <a:cxnLst/>
              <a:rect l="l" t="t" r="r" b="b"/>
              <a:pathLst>
                <a:path w="1834750" h="517275">
                  <a:moveTo>
                    <a:pt x="0" y="0"/>
                  </a:moveTo>
                  <a:lnTo>
                    <a:pt x="1834751" y="0"/>
                  </a:lnTo>
                  <a:lnTo>
                    <a:pt x="1834751" y="517275"/>
                  </a:lnTo>
                  <a:lnTo>
                    <a:pt x="0" y="517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96000"/>
              </a:blip>
              <a:stretch>
                <a:fillRect l="-1452" r="-1452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62786" y="1670065"/>
              <a:ext cx="1834750" cy="455570"/>
            </a:xfrm>
            <a:custGeom>
              <a:avLst/>
              <a:gdLst/>
              <a:ahLst/>
              <a:cxnLst/>
              <a:rect l="l" t="t" r="r" b="b"/>
              <a:pathLst>
                <a:path w="1834750" h="455570">
                  <a:moveTo>
                    <a:pt x="0" y="0"/>
                  </a:moveTo>
                  <a:lnTo>
                    <a:pt x="1834751" y="0"/>
                  </a:lnTo>
                  <a:lnTo>
                    <a:pt x="1834751" y="455571"/>
                  </a:lnTo>
                  <a:lnTo>
                    <a:pt x="0" y="455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7000"/>
              </a:blip>
              <a:stretch>
                <a:fillRect l="-5330" t="-1612" b="-2986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853888" y="3379586"/>
              <a:ext cx="2987088" cy="973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75"/>
                </a:lnSpc>
              </a:pPr>
              <a:r>
                <a:rPr lang="en-US" sz="2125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File Menu Items</a:t>
              </a:r>
            </a:p>
            <a:p>
              <a:pPr algn="l">
                <a:lnSpc>
                  <a:spcPts val="2975"/>
                </a:lnSpc>
                <a:spcBef>
                  <a:spcPct val="0"/>
                </a:spcBef>
              </a:pPr>
              <a:r>
                <a:rPr lang="en-US" sz="2125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(File Load/ Save)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5227554" y="8196713"/>
              <a:ext cx="7801104" cy="0"/>
            </a:xfrm>
            <a:prstGeom prst="line">
              <a:avLst/>
            </a:prstGeom>
            <a:ln w="45781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ko-Kore-KR" alt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34336" y="7638495"/>
              <a:ext cx="5193218" cy="1030088"/>
              <a:chOff x="0" y="0"/>
              <a:chExt cx="592240" cy="11747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92240" cy="117472"/>
              </a:xfrm>
              <a:custGeom>
                <a:avLst/>
                <a:gdLst/>
                <a:ahLst/>
                <a:cxnLst/>
                <a:rect l="l" t="t" r="r" b="b"/>
                <a:pathLst>
                  <a:path w="592240" h="117472">
                    <a:moveTo>
                      <a:pt x="0" y="0"/>
                    </a:moveTo>
                    <a:lnTo>
                      <a:pt x="592240" y="0"/>
                    </a:lnTo>
                    <a:lnTo>
                      <a:pt x="592240" y="117472"/>
                    </a:lnTo>
                    <a:lnTo>
                      <a:pt x="0" y="1174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76200"/>
                <a:ext cx="592240" cy="193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0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3063124" y="7933523"/>
              <a:ext cx="2137927" cy="48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4"/>
                </a:lnSpc>
                <a:spcBef>
                  <a:spcPct val="0"/>
                </a:spcBef>
              </a:pPr>
              <a:r>
                <a:rPr lang="en-US" sz="2253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Undo/Redo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34336" y="6181324"/>
              <a:ext cx="5193218" cy="1030088"/>
              <a:chOff x="0" y="0"/>
              <a:chExt cx="592240" cy="11747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92240" cy="117472"/>
              </a:xfrm>
              <a:custGeom>
                <a:avLst/>
                <a:gdLst/>
                <a:ahLst/>
                <a:cxnLst/>
                <a:rect l="l" t="t" r="r" b="b"/>
                <a:pathLst>
                  <a:path w="592240" h="117472">
                    <a:moveTo>
                      <a:pt x="0" y="0"/>
                    </a:moveTo>
                    <a:lnTo>
                      <a:pt x="592240" y="0"/>
                    </a:lnTo>
                    <a:lnTo>
                      <a:pt x="592240" y="117472"/>
                    </a:lnTo>
                    <a:lnTo>
                      <a:pt x="0" y="1174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76200"/>
                <a:ext cx="592240" cy="193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3063124" y="6394326"/>
              <a:ext cx="2715783" cy="539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4"/>
                </a:lnSpc>
                <a:spcBef>
                  <a:spcPct val="0"/>
                </a:spcBef>
              </a:pPr>
              <a:r>
                <a:rPr lang="en-US" sz="2253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File Load/ Save</a:t>
              </a: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5227554" y="6673477"/>
              <a:ext cx="7801104" cy="0"/>
            </a:xfrm>
            <a:prstGeom prst="line">
              <a:avLst/>
            </a:prstGeom>
            <a:ln w="45781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2" name="AutoShape 32"/>
            <p:cNvSpPr/>
            <p:nvPr/>
          </p:nvSpPr>
          <p:spPr>
            <a:xfrm>
              <a:off x="5227554" y="7422942"/>
              <a:ext cx="7801104" cy="0"/>
            </a:xfrm>
            <a:prstGeom prst="line">
              <a:avLst/>
            </a:prstGeom>
            <a:ln w="45781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3063124" y="7110219"/>
              <a:ext cx="3902191" cy="539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4"/>
                </a:lnSpc>
                <a:spcBef>
                  <a:spcPct val="0"/>
                </a:spcBef>
              </a:pPr>
              <a:r>
                <a:rPr lang="en-US" sz="2253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Additional Save menu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1656032" y="1477235"/>
              <a:ext cx="1691400" cy="1940452"/>
            </a:xfrm>
            <a:prstGeom prst="line">
              <a:avLst/>
            </a:prstGeom>
            <a:ln w="45781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5" name="AutoShape 35"/>
            <p:cNvSpPr/>
            <p:nvPr/>
          </p:nvSpPr>
          <p:spPr>
            <a:xfrm>
              <a:off x="845117" y="2267359"/>
              <a:ext cx="2502315" cy="1150327"/>
            </a:xfrm>
            <a:prstGeom prst="line">
              <a:avLst/>
            </a:prstGeom>
            <a:ln w="45781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6" name="AutoShape 36"/>
            <p:cNvSpPr/>
            <p:nvPr/>
          </p:nvSpPr>
          <p:spPr>
            <a:xfrm flipH="1">
              <a:off x="12075463" y="890947"/>
              <a:ext cx="1332" cy="1807474"/>
            </a:xfrm>
            <a:prstGeom prst="line">
              <a:avLst/>
            </a:prstGeom>
            <a:ln w="45781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7" name="AutoShape 37"/>
            <p:cNvSpPr/>
            <p:nvPr/>
          </p:nvSpPr>
          <p:spPr>
            <a:xfrm>
              <a:off x="4415215" y="807367"/>
              <a:ext cx="3852656" cy="3489514"/>
            </a:xfrm>
            <a:prstGeom prst="line">
              <a:avLst/>
            </a:prstGeom>
            <a:ln w="45781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2646549" y="840862"/>
              <a:ext cx="5621322" cy="3456018"/>
            </a:xfrm>
            <a:prstGeom prst="line">
              <a:avLst/>
            </a:prstGeom>
            <a:ln w="45781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8582" y="2773720"/>
            <a:ext cx="7958437" cy="6386866"/>
          </a:xfrm>
          <a:custGeom>
            <a:avLst/>
            <a:gdLst/>
            <a:ahLst/>
            <a:cxnLst/>
            <a:rect l="l" t="t" r="r" b="b"/>
            <a:pathLst>
              <a:path w="7958437" h="6386866">
                <a:moveTo>
                  <a:pt x="0" y="0"/>
                </a:moveTo>
                <a:lnTo>
                  <a:pt x="7958438" y="0"/>
                </a:lnTo>
                <a:lnTo>
                  <a:pt x="7958438" y="6386866"/>
                </a:lnTo>
                <a:lnTo>
                  <a:pt x="0" y="6386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6" name="Freeform 6"/>
          <p:cNvSpPr/>
          <p:nvPr/>
        </p:nvSpPr>
        <p:spPr>
          <a:xfrm>
            <a:off x="4948168" y="7014319"/>
            <a:ext cx="4051933" cy="2722643"/>
          </a:xfrm>
          <a:custGeom>
            <a:avLst/>
            <a:gdLst/>
            <a:ahLst/>
            <a:cxnLst/>
            <a:rect l="l" t="t" r="r" b="b"/>
            <a:pathLst>
              <a:path w="4051933" h="2722643">
                <a:moveTo>
                  <a:pt x="0" y="0"/>
                </a:moveTo>
                <a:lnTo>
                  <a:pt x="4051933" y="0"/>
                </a:lnTo>
                <a:lnTo>
                  <a:pt x="4051933" y="2722642"/>
                </a:lnTo>
                <a:lnTo>
                  <a:pt x="0" y="272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788582" y="3167594"/>
            <a:ext cx="1289864" cy="4401604"/>
            <a:chOff x="0" y="0"/>
            <a:chExt cx="339717" cy="1159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9717" cy="1159270"/>
            </a:xfrm>
            <a:custGeom>
              <a:avLst/>
              <a:gdLst/>
              <a:ahLst/>
              <a:cxnLst/>
              <a:rect l="l" t="t" r="r" b="b"/>
              <a:pathLst>
                <a:path w="339717" h="1159270">
                  <a:moveTo>
                    <a:pt x="0" y="0"/>
                  </a:moveTo>
                  <a:lnTo>
                    <a:pt x="339717" y="0"/>
                  </a:lnTo>
                  <a:lnTo>
                    <a:pt x="339717" y="1159270"/>
                  </a:lnTo>
                  <a:lnTo>
                    <a:pt x="0" y="11592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339717" cy="1235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7496" y="5143500"/>
            <a:ext cx="532889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88582" y="1214902"/>
            <a:ext cx="1029377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Drawing Editor - ToolBar Manual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582" y="636182"/>
            <a:ext cx="659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A6A6A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3748612"/>
            <a:ext cx="719174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select button ➡️ You can  choose copy, color and group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3119969"/>
            <a:ext cx="1238696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Select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53525" y="5704404"/>
            <a:ext cx="5602932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move button  ➡️  You can move the shape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075761"/>
            <a:ext cx="1071637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Move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7656534"/>
            <a:ext cx="857309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Select mode ➡️ Select the shape you want to copy ➡️ Click copy button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7027891"/>
            <a:ext cx="1016422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Copy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98407" y="4916805"/>
            <a:ext cx="1188765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ToolBar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8582" y="2773720"/>
            <a:ext cx="7958437" cy="6386866"/>
          </a:xfrm>
          <a:custGeom>
            <a:avLst/>
            <a:gdLst/>
            <a:ahLst/>
            <a:cxnLst/>
            <a:rect l="l" t="t" r="r" b="b"/>
            <a:pathLst>
              <a:path w="7958437" h="6386866">
                <a:moveTo>
                  <a:pt x="0" y="0"/>
                </a:moveTo>
                <a:lnTo>
                  <a:pt x="7958438" y="0"/>
                </a:lnTo>
                <a:lnTo>
                  <a:pt x="7958438" y="6386866"/>
                </a:lnTo>
                <a:lnTo>
                  <a:pt x="0" y="6386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88582" y="3167594"/>
            <a:ext cx="1289864" cy="4401604"/>
            <a:chOff x="0" y="0"/>
            <a:chExt cx="339717" cy="1159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717" cy="1159270"/>
            </a:xfrm>
            <a:custGeom>
              <a:avLst/>
              <a:gdLst/>
              <a:ahLst/>
              <a:cxnLst/>
              <a:rect l="l" t="t" r="r" b="b"/>
              <a:pathLst>
                <a:path w="339717" h="1159270">
                  <a:moveTo>
                    <a:pt x="0" y="0"/>
                  </a:moveTo>
                  <a:lnTo>
                    <a:pt x="339717" y="0"/>
                  </a:lnTo>
                  <a:lnTo>
                    <a:pt x="339717" y="1159270"/>
                  </a:lnTo>
                  <a:lnTo>
                    <a:pt x="0" y="11592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339717" cy="1235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097496" y="5143500"/>
            <a:ext cx="532889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Freeform 10"/>
          <p:cNvSpPr/>
          <p:nvPr/>
        </p:nvSpPr>
        <p:spPr>
          <a:xfrm>
            <a:off x="2059564" y="5349346"/>
            <a:ext cx="1323700" cy="1032411"/>
          </a:xfrm>
          <a:custGeom>
            <a:avLst/>
            <a:gdLst/>
            <a:ahLst/>
            <a:cxnLst/>
            <a:rect l="l" t="t" r="r" b="b"/>
            <a:pathLst>
              <a:path w="1323700" h="1032411">
                <a:moveTo>
                  <a:pt x="0" y="0"/>
                </a:moveTo>
                <a:lnTo>
                  <a:pt x="1323700" y="0"/>
                </a:lnTo>
                <a:lnTo>
                  <a:pt x="1323700" y="1032411"/>
                </a:lnTo>
                <a:lnTo>
                  <a:pt x="0" y="1032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283" t="-37815"/>
            </a:stretch>
          </a:blipFill>
          <a:ln w="38100" cap="sq">
            <a:solidFill>
              <a:srgbClr val="FF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1" name="Freeform 11"/>
          <p:cNvSpPr/>
          <p:nvPr/>
        </p:nvSpPr>
        <p:spPr>
          <a:xfrm>
            <a:off x="2059564" y="6097762"/>
            <a:ext cx="1671121" cy="2431449"/>
          </a:xfrm>
          <a:custGeom>
            <a:avLst/>
            <a:gdLst/>
            <a:ahLst/>
            <a:cxnLst/>
            <a:rect l="l" t="t" r="r" b="b"/>
            <a:pathLst>
              <a:path w="1671121" h="2431449">
                <a:moveTo>
                  <a:pt x="0" y="0"/>
                </a:moveTo>
                <a:lnTo>
                  <a:pt x="1671121" y="0"/>
                </a:lnTo>
                <a:lnTo>
                  <a:pt x="1671121" y="2431449"/>
                </a:lnTo>
                <a:lnTo>
                  <a:pt x="0" y="2431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80053" b="-12307"/>
            </a:stretch>
          </a:blipFill>
          <a:ln w="38100" cap="sq">
            <a:solidFill>
              <a:srgbClr val="FF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2" name="Freeform 12"/>
          <p:cNvSpPr/>
          <p:nvPr/>
        </p:nvSpPr>
        <p:spPr>
          <a:xfrm>
            <a:off x="15449442" y="2888028"/>
            <a:ext cx="1868651" cy="1457441"/>
          </a:xfrm>
          <a:custGeom>
            <a:avLst/>
            <a:gdLst/>
            <a:ahLst/>
            <a:cxnLst/>
            <a:rect l="l" t="t" r="r" b="b"/>
            <a:pathLst>
              <a:path w="1868651" h="1457441">
                <a:moveTo>
                  <a:pt x="0" y="0"/>
                </a:moveTo>
                <a:lnTo>
                  <a:pt x="1868651" y="0"/>
                </a:lnTo>
                <a:lnTo>
                  <a:pt x="1868651" y="1457441"/>
                </a:lnTo>
                <a:lnTo>
                  <a:pt x="0" y="1457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283" t="-3781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3" name="Freeform 13"/>
          <p:cNvSpPr/>
          <p:nvPr/>
        </p:nvSpPr>
        <p:spPr>
          <a:xfrm>
            <a:off x="15449442" y="4964430"/>
            <a:ext cx="1868651" cy="2718851"/>
          </a:xfrm>
          <a:custGeom>
            <a:avLst/>
            <a:gdLst/>
            <a:ahLst/>
            <a:cxnLst/>
            <a:rect l="l" t="t" r="r" b="b"/>
            <a:pathLst>
              <a:path w="1868651" h="2718851">
                <a:moveTo>
                  <a:pt x="0" y="0"/>
                </a:moveTo>
                <a:lnTo>
                  <a:pt x="1868651" y="0"/>
                </a:lnTo>
                <a:lnTo>
                  <a:pt x="1868651" y="2718852"/>
                </a:lnTo>
                <a:lnTo>
                  <a:pt x="0" y="271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80053" b="-12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4" name="Freeform 14"/>
          <p:cNvSpPr/>
          <p:nvPr/>
        </p:nvSpPr>
        <p:spPr>
          <a:xfrm>
            <a:off x="4941641" y="6824565"/>
            <a:ext cx="4051933" cy="2722643"/>
          </a:xfrm>
          <a:custGeom>
            <a:avLst/>
            <a:gdLst/>
            <a:ahLst/>
            <a:cxnLst/>
            <a:rect l="l" t="t" r="r" b="b"/>
            <a:pathLst>
              <a:path w="4051933" h="2722643">
                <a:moveTo>
                  <a:pt x="0" y="0"/>
                </a:moveTo>
                <a:lnTo>
                  <a:pt x="4051933" y="0"/>
                </a:lnTo>
                <a:lnTo>
                  <a:pt x="4051933" y="2722643"/>
                </a:lnTo>
                <a:lnTo>
                  <a:pt x="0" y="2722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5" name="Freeform 15"/>
          <p:cNvSpPr/>
          <p:nvPr/>
        </p:nvSpPr>
        <p:spPr>
          <a:xfrm>
            <a:off x="15449442" y="8097200"/>
            <a:ext cx="1868651" cy="997823"/>
          </a:xfrm>
          <a:custGeom>
            <a:avLst/>
            <a:gdLst/>
            <a:ahLst/>
            <a:cxnLst/>
            <a:rect l="l" t="t" r="r" b="b"/>
            <a:pathLst>
              <a:path w="1868651" h="997823">
                <a:moveTo>
                  <a:pt x="0" y="0"/>
                </a:moveTo>
                <a:lnTo>
                  <a:pt x="1868651" y="0"/>
                </a:lnTo>
                <a:lnTo>
                  <a:pt x="1868651" y="997824"/>
                </a:lnTo>
                <a:lnTo>
                  <a:pt x="0" y="997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788582" y="1214902"/>
            <a:ext cx="1029377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Drawing Editor - ToolBar Manual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A6A6A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36002" y="3288995"/>
            <a:ext cx="4818385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shape button</a:t>
            </a: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➡️  You can choose line, circle, rectangle</a:t>
            </a:r>
          </a:p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➡️ Drag on the canvas to draw the shape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93574" y="2655901"/>
            <a:ext cx="1313036" cy="5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shape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37472" y="5439519"/>
            <a:ext cx="6092577" cy="157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Select mode </a:t>
            </a: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➡️ Click on the shape you want to change the color</a:t>
            </a: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➡️ Click shape button</a:t>
            </a:r>
          </a:p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➡️ Choose your desired color from the color palette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7472" y="4810876"/>
            <a:ext cx="1028159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color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8109686"/>
            <a:ext cx="6128668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Drag more than two shape ➡️ Click grouping button</a:t>
            </a:r>
          </a:p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Select grouped shape ➡️ Click ungrouping button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7481044"/>
            <a:ext cx="3067422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group/ungroup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98407" y="4916805"/>
            <a:ext cx="1188765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ToolBar</a:t>
            </a:r>
          </a:p>
        </p:txBody>
      </p:sp>
      <p:sp>
        <p:nvSpPr>
          <p:cNvPr id="25" name="Freeform 25"/>
          <p:cNvSpPr/>
          <p:nvPr/>
        </p:nvSpPr>
        <p:spPr>
          <a:xfrm>
            <a:off x="2059564" y="6739325"/>
            <a:ext cx="1478225" cy="829873"/>
          </a:xfrm>
          <a:custGeom>
            <a:avLst/>
            <a:gdLst/>
            <a:ahLst/>
            <a:cxnLst/>
            <a:rect l="l" t="t" r="r" b="b"/>
            <a:pathLst>
              <a:path w="1478225" h="829873">
                <a:moveTo>
                  <a:pt x="0" y="0"/>
                </a:moveTo>
                <a:lnTo>
                  <a:pt x="1478225" y="0"/>
                </a:lnTo>
                <a:lnTo>
                  <a:pt x="1478225" y="829873"/>
                </a:lnTo>
                <a:lnTo>
                  <a:pt x="0" y="829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67" r="-2567"/>
            </a:stretch>
          </a:blipFill>
          <a:ln w="38100" cap="sq">
            <a:solidFill>
              <a:srgbClr val="FF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19101" y="2049382"/>
            <a:ext cx="6188235" cy="6188235"/>
          </a:xfrm>
          <a:custGeom>
            <a:avLst/>
            <a:gdLst/>
            <a:ahLst/>
            <a:cxnLst/>
            <a:rect l="l" t="t" r="r" b="b"/>
            <a:pathLst>
              <a:path w="6188235" h="6188235">
                <a:moveTo>
                  <a:pt x="0" y="0"/>
                </a:moveTo>
                <a:lnTo>
                  <a:pt x="6188235" y="0"/>
                </a:lnTo>
                <a:lnTo>
                  <a:pt x="6188235" y="6188236"/>
                </a:lnTo>
                <a:lnTo>
                  <a:pt x="0" y="618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80012" y="1549021"/>
            <a:ext cx="7097641" cy="153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8999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Thank You :)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045106"/>
            <a:ext cx="94387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More detailed user manual ➡️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236</Words>
  <Application>Microsoft Macintosh PowerPoint</Application>
  <PresentationFormat>사용자 지정</PresentationFormat>
  <Paragraphs>70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Source Han Sans KR Bold</vt:lpstr>
      <vt:lpstr>Calibri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네온 핑크 깔끔한 프로젝트 제안서 프레젠테이션</dc:title>
  <cp:lastModifiedBy>박신형</cp:lastModifiedBy>
  <cp:revision>2</cp:revision>
  <dcterms:created xsi:type="dcterms:W3CDTF">2006-08-16T00:00:00Z</dcterms:created>
  <dcterms:modified xsi:type="dcterms:W3CDTF">2024-10-15T01:21:30Z</dcterms:modified>
  <dc:identifier>DAGTirnDqWY</dc:identifier>
</cp:coreProperties>
</file>